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1" r:id="rId1"/>
  </p:sldMasterIdLst>
  <p:sldIdLst>
    <p:sldId id="256" r:id="rId2"/>
    <p:sldId id="257" r:id="rId3"/>
    <p:sldId id="265" r:id="rId4"/>
    <p:sldId id="258" r:id="rId5"/>
    <p:sldId id="259" r:id="rId6"/>
    <p:sldId id="269" r:id="rId7"/>
    <p:sldId id="270" r:id="rId8"/>
    <p:sldId id="271" r:id="rId9"/>
    <p:sldId id="272" r:id="rId10"/>
    <p:sldId id="273" r:id="rId11"/>
    <p:sldId id="274" r:id="rId12"/>
    <p:sldId id="260" r:id="rId13"/>
    <p:sldId id="263" r:id="rId14"/>
    <p:sldId id="264" r:id="rId15"/>
    <p:sldId id="262" r:id="rId16"/>
    <p:sldId id="268" r:id="rId17"/>
    <p:sldId id="266" r:id="rId18"/>
    <p:sldId id="26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44" autoAdjust="0"/>
    <p:restoredTop sz="94660"/>
  </p:normalViewPr>
  <p:slideViewPr>
    <p:cSldViewPr snapToGrid="0">
      <p:cViewPr>
        <p:scale>
          <a:sx n="91" d="100"/>
          <a:sy n="91" d="100"/>
        </p:scale>
        <p:origin x="72" y="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bleacherreport.com/articles/2702429-mlb-superstar-power-rankings-how-all-30-teams-biggest-star-stacks-up" TargetMode="External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bleacherreport.com/articles/2702429-mlb-superstar-power-rankings-how-all-30-teams-biggest-star-stacks-up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DFD5B1-84FB-4910-BBF6-2845614D3E5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CBBB6F9-57BC-4FED-8343-41999DB368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Overview Data Set </a:t>
          </a:r>
        </a:p>
      </dgm:t>
    </dgm:pt>
    <dgm:pt modelId="{425E95B1-4DED-46F2-A500-54EDA5C41941}" type="parTrans" cxnId="{7AF225E0-1E47-4661-9624-3B72DE141C49}">
      <dgm:prSet/>
      <dgm:spPr/>
      <dgm:t>
        <a:bodyPr/>
        <a:lstStyle/>
        <a:p>
          <a:endParaRPr lang="en-US"/>
        </a:p>
      </dgm:t>
    </dgm:pt>
    <dgm:pt modelId="{C8A7A6C3-8524-4580-90C7-224F8C59F848}" type="sibTrans" cxnId="{7AF225E0-1E47-4661-9624-3B72DE141C49}">
      <dgm:prSet/>
      <dgm:spPr/>
      <dgm:t>
        <a:bodyPr/>
        <a:lstStyle/>
        <a:p>
          <a:endParaRPr lang="en-US"/>
        </a:p>
      </dgm:t>
    </dgm:pt>
    <dgm:pt modelId="{A34CA05E-806B-4234-B279-48406C5B1C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Inspiration</a:t>
          </a:r>
        </a:p>
      </dgm:t>
    </dgm:pt>
    <dgm:pt modelId="{EC1D1BD5-722C-4BB4-A624-49D290343116}" type="parTrans" cxnId="{75B06A7B-C9D5-417A-A466-EF315D79F3E0}">
      <dgm:prSet/>
      <dgm:spPr/>
      <dgm:t>
        <a:bodyPr/>
        <a:lstStyle/>
        <a:p>
          <a:endParaRPr lang="en-US"/>
        </a:p>
      </dgm:t>
    </dgm:pt>
    <dgm:pt modelId="{EBA56D6D-1BFA-4D5A-BCE2-BDDCCAEA6C08}" type="sibTrans" cxnId="{75B06A7B-C9D5-417A-A466-EF315D79F3E0}">
      <dgm:prSet/>
      <dgm:spPr/>
      <dgm:t>
        <a:bodyPr/>
        <a:lstStyle/>
        <a:p>
          <a:endParaRPr lang="en-US"/>
        </a:p>
      </dgm:t>
    </dgm:pt>
    <dgm:pt modelId="{E4FCA52E-C067-4C34-B23E-4592AEF990C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Research questions </a:t>
          </a:r>
        </a:p>
      </dgm:t>
    </dgm:pt>
    <dgm:pt modelId="{1B98DB1D-1A6B-45FA-8E2B-BBE370FE41D5}" type="parTrans" cxnId="{BDE42500-DA3B-46C0-B751-B90FF736DF85}">
      <dgm:prSet/>
      <dgm:spPr/>
      <dgm:t>
        <a:bodyPr/>
        <a:lstStyle/>
        <a:p>
          <a:endParaRPr lang="en-US"/>
        </a:p>
      </dgm:t>
    </dgm:pt>
    <dgm:pt modelId="{B230AEC2-48EF-46A7-B501-A252FD0F6917}" type="sibTrans" cxnId="{BDE42500-DA3B-46C0-B751-B90FF736DF85}">
      <dgm:prSet/>
      <dgm:spPr/>
      <dgm:t>
        <a:bodyPr/>
        <a:lstStyle/>
        <a:p>
          <a:endParaRPr lang="en-US"/>
        </a:p>
      </dgm:t>
    </dgm:pt>
    <dgm:pt modelId="{8F9C21FA-8EB1-4075-A447-6E2DFF0B50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Our Analysis </a:t>
          </a:r>
        </a:p>
      </dgm:t>
    </dgm:pt>
    <dgm:pt modelId="{4F0985D2-4D30-4B67-ADCA-FB1F0567451E}" type="parTrans" cxnId="{5043CAD8-CBE4-46E6-BF5E-B35376E7DABF}">
      <dgm:prSet/>
      <dgm:spPr/>
      <dgm:t>
        <a:bodyPr/>
        <a:lstStyle/>
        <a:p>
          <a:endParaRPr lang="en-US"/>
        </a:p>
      </dgm:t>
    </dgm:pt>
    <dgm:pt modelId="{FE800D51-7D44-404B-82C4-C97CAFBA725D}" type="sibTrans" cxnId="{5043CAD8-CBE4-46E6-BF5E-B35376E7DABF}">
      <dgm:prSet/>
      <dgm:spPr/>
      <dgm:t>
        <a:bodyPr/>
        <a:lstStyle/>
        <a:p>
          <a:endParaRPr lang="en-US"/>
        </a:p>
      </dgm:t>
    </dgm:pt>
    <dgm:pt modelId="{516E5F1F-2A21-4A0A-B87A-37EA59A25FF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Our Conclusions</a:t>
          </a:r>
        </a:p>
      </dgm:t>
    </dgm:pt>
    <dgm:pt modelId="{0951C694-F208-4D87-970C-7042D39307BE}" type="parTrans" cxnId="{8A0D9801-72BF-4F75-98A0-A07AC23434D1}">
      <dgm:prSet/>
      <dgm:spPr/>
      <dgm:t>
        <a:bodyPr/>
        <a:lstStyle/>
        <a:p>
          <a:endParaRPr lang="en-US"/>
        </a:p>
      </dgm:t>
    </dgm:pt>
    <dgm:pt modelId="{29A2BFDB-013D-4F4F-81C5-545B1C2FBDD5}" type="sibTrans" cxnId="{8A0D9801-72BF-4F75-98A0-A07AC23434D1}">
      <dgm:prSet/>
      <dgm:spPr/>
      <dgm:t>
        <a:bodyPr/>
        <a:lstStyle/>
        <a:p>
          <a:endParaRPr lang="en-US"/>
        </a:p>
      </dgm:t>
    </dgm:pt>
    <dgm:pt modelId="{F45AD34D-76EF-4307-870D-1A0C1DD879E5}" type="pres">
      <dgm:prSet presAssocID="{02DFD5B1-84FB-4910-BBF6-2845614D3E5B}" presName="root" presStyleCnt="0">
        <dgm:presLayoutVars>
          <dgm:dir/>
          <dgm:resizeHandles val="exact"/>
        </dgm:presLayoutVars>
      </dgm:prSet>
      <dgm:spPr/>
    </dgm:pt>
    <dgm:pt modelId="{1A70152B-4C68-4779-B3D1-0BE914FC2F57}" type="pres">
      <dgm:prSet presAssocID="{7CBBB6F9-57BC-4FED-8343-41999DB3683A}" presName="compNode" presStyleCnt="0"/>
      <dgm:spPr/>
    </dgm:pt>
    <dgm:pt modelId="{FFE96E9E-3617-42FE-9102-1E5D9C87FAAF}" type="pres">
      <dgm:prSet presAssocID="{7CBBB6F9-57BC-4FED-8343-41999DB3683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A891B77-40AF-4CEF-A9CA-24C65927E8A7}" type="pres">
      <dgm:prSet presAssocID="{7CBBB6F9-57BC-4FED-8343-41999DB3683A}" presName="spaceRect" presStyleCnt="0"/>
      <dgm:spPr/>
    </dgm:pt>
    <dgm:pt modelId="{3E7FAA97-FD0E-4804-8283-DCDB4293E7DC}" type="pres">
      <dgm:prSet presAssocID="{7CBBB6F9-57BC-4FED-8343-41999DB3683A}" presName="textRect" presStyleLbl="revTx" presStyleIdx="0" presStyleCnt="5">
        <dgm:presLayoutVars>
          <dgm:chMax val="1"/>
          <dgm:chPref val="1"/>
        </dgm:presLayoutVars>
      </dgm:prSet>
      <dgm:spPr/>
    </dgm:pt>
    <dgm:pt modelId="{3DEB253B-821B-4E51-A904-1345E3D42FC1}" type="pres">
      <dgm:prSet presAssocID="{C8A7A6C3-8524-4580-90C7-224F8C59F848}" presName="sibTrans" presStyleCnt="0"/>
      <dgm:spPr/>
    </dgm:pt>
    <dgm:pt modelId="{A049A193-9F2E-4629-883C-266A62117A91}" type="pres">
      <dgm:prSet presAssocID="{A34CA05E-806B-4234-B279-48406C5B1C50}" presName="compNode" presStyleCnt="0"/>
      <dgm:spPr/>
    </dgm:pt>
    <dgm:pt modelId="{EEDDAFD2-0C33-48B8-BC76-2B1B0C4776F7}" type="pres">
      <dgm:prSet presAssocID="{A34CA05E-806B-4234-B279-48406C5B1C5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ought bubble"/>
        </a:ext>
      </dgm:extLst>
    </dgm:pt>
    <dgm:pt modelId="{64D2BB82-A315-428F-8922-A4B04E39F4A5}" type="pres">
      <dgm:prSet presAssocID="{A34CA05E-806B-4234-B279-48406C5B1C50}" presName="spaceRect" presStyleCnt="0"/>
      <dgm:spPr/>
    </dgm:pt>
    <dgm:pt modelId="{B500D142-ECEC-4CAB-8641-2E083C4E3A3A}" type="pres">
      <dgm:prSet presAssocID="{A34CA05E-806B-4234-B279-48406C5B1C50}" presName="textRect" presStyleLbl="revTx" presStyleIdx="1" presStyleCnt="5">
        <dgm:presLayoutVars>
          <dgm:chMax val="1"/>
          <dgm:chPref val="1"/>
        </dgm:presLayoutVars>
      </dgm:prSet>
      <dgm:spPr/>
    </dgm:pt>
    <dgm:pt modelId="{249D06A8-9D9D-4654-AF05-B9405263CE02}" type="pres">
      <dgm:prSet presAssocID="{EBA56D6D-1BFA-4D5A-BCE2-BDDCCAEA6C08}" presName="sibTrans" presStyleCnt="0"/>
      <dgm:spPr/>
    </dgm:pt>
    <dgm:pt modelId="{7F45F790-EE6F-4D7B-B691-E6BDE1C528F1}" type="pres">
      <dgm:prSet presAssocID="{E4FCA52E-C067-4C34-B23E-4592AEF990C0}" presName="compNode" presStyleCnt="0"/>
      <dgm:spPr/>
    </dgm:pt>
    <dgm:pt modelId="{9323D0F8-5599-40C7-BB60-15B9D0D18BA2}" type="pres">
      <dgm:prSet presAssocID="{E4FCA52E-C067-4C34-B23E-4592AEF990C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4FF78EC8-BBE6-44E0-8483-2F5D99C84A4E}" type="pres">
      <dgm:prSet presAssocID="{E4FCA52E-C067-4C34-B23E-4592AEF990C0}" presName="spaceRect" presStyleCnt="0"/>
      <dgm:spPr/>
    </dgm:pt>
    <dgm:pt modelId="{7640255B-3845-4378-8E2B-F1EC57F95CE6}" type="pres">
      <dgm:prSet presAssocID="{E4FCA52E-C067-4C34-B23E-4592AEF990C0}" presName="textRect" presStyleLbl="revTx" presStyleIdx="2" presStyleCnt="5">
        <dgm:presLayoutVars>
          <dgm:chMax val="1"/>
          <dgm:chPref val="1"/>
        </dgm:presLayoutVars>
      </dgm:prSet>
      <dgm:spPr/>
    </dgm:pt>
    <dgm:pt modelId="{111D8FFA-2E13-41E3-A54E-B04A9C6737C9}" type="pres">
      <dgm:prSet presAssocID="{B230AEC2-48EF-46A7-B501-A252FD0F6917}" presName="sibTrans" presStyleCnt="0"/>
      <dgm:spPr/>
    </dgm:pt>
    <dgm:pt modelId="{A246477C-4269-4092-B114-9A709BAF9415}" type="pres">
      <dgm:prSet presAssocID="{8F9C21FA-8EB1-4075-A447-6E2DFF0B5059}" presName="compNode" presStyleCnt="0"/>
      <dgm:spPr/>
    </dgm:pt>
    <dgm:pt modelId="{ACF8028E-8872-4907-8B84-9620499A37EC}" type="pres">
      <dgm:prSet presAssocID="{8F9C21FA-8EB1-4075-A447-6E2DFF0B505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95960AA8-6D2D-470D-93F7-2FDDDB5DA715}" type="pres">
      <dgm:prSet presAssocID="{8F9C21FA-8EB1-4075-A447-6E2DFF0B5059}" presName="spaceRect" presStyleCnt="0"/>
      <dgm:spPr/>
    </dgm:pt>
    <dgm:pt modelId="{24F14461-960A-4CD3-8C06-A69E05C9E24D}" type="pres">
      <dgm:prSet presAssocID="{8F9C21FA-8EB1-4075-A447-6E2DFF0B5059}" presName="textRect" presStyleLbl="revTx" presStyleIdx="3" presStyleCnt="5">
        <dgm:presLayoutVars>
          <dgm:chMax val="1"/>
          <dgm:chPref val="1"/>
        </dgm:presLayoutVars>
      </dgm:prSet>
      <dgm:spPr/>
    </dgm:pt>
    <dgm:pt modelId="{E1C2A78D-A90C-45F3-93CD-32CDF6B24345}" type="pres">
      <dgm:prSet presAssocID="{FE800D51-7D44-404B-82C4-C97CAFBA725D}" presName="sibTrans" presStyleCnt="0"/>
      <dgm:spPr/>
    </dgm:pt>
    <dgm:pt modelId="{812B1DF0-4A95-44E8-82A1-6A8D489C6004}" type="pres">
      <dgm:prSet presAssocID="{516E5F1F-2A21-4A0A-B87A-37EA59A25FFF}" presName="compNode" presStyleCnt="0"/>
      <dgm:spPr/>
    </dgm:pt>
    <dgm:pt modelId="{009C99E6-B87F-4E32-933F-1E22A5D8C232}" type="pres">
      <dgm:prSet presAssocID="{516E5F1F-2A21-4A0A-B87A-37EA59A25FF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945EE94-23B6-435F-B4F5-12B22A444E3B}" type="pres">
      <dgm:prSet presAssocID="{516E5F1F-2A21-4A0A-B87A-37EA59A25FFF}" presName="spaceRect" presStyleCnt="0"/>
      <dgm:spPr/>
    </dgm:pt>
    <dgm:pt modelId="{A54D7CFB-DC59-4B6A-8AC2-0AEAC29355DE}" type="pres">
      <dgm:prSet presAssocID="{516E5F1F-2A21-4A0A-B87A-37EA59A25FF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DE42500-DA3B-46C0-B751-B90FF736DF85}" srcId="{02DFD5B1-84FB-4910-BBF6-2845614D3E5B}" destId="{E4FCA52E-C067-4C34-B23E-4592AEF990C0}" srcOrd="2" destOrd="0" parTransId="{1B98DB1D-1A6B-45FA-8E2B-BBE370FE41D5}" sibTransId="{B230AEC2-48EF-46A7-B501-A252FD0F6917}"/>
    <dgm:cxn modelId="{8A0D9801-72BF-4F75-98A0-A07AC23434D1}" srcId="{02DFD5B1-84FB-4910-BBF6-2845614D3E5B}" destId="{516E5F1F-2A21-4A0A-B87A-37EA59A25FFF}" srcOrd="4" destOrd="0" parTransId="{0951C694-F208-4D87-970C-7042D39307BE}" sibTransId="{29A2BFDB-013D-4F4F-81C5-545B1C2FBDD5}"/>
    <dgm:cxn modelId="{68A3AE06-DB80-45D9-B831-DF5093E6A5B8}" type="presOf" srcId="{A34CA05E-806B-4234-B279-48406C5B1C50}" destId="{B500D142-ECEC-4CAB-8641-2E083C4E3A3A}" srcOrd="0" destOrd="0" presId="urn:microsoft.com/office/officeart/2018/2/layout/IconLabelList"/>
    <dgm:cxn modelId="{2412B624-4837-498C-AA70-4300FE7C04DF}" type="presOf" srcId="{02DFD5B1-84FB-4910-BBF6-2845614D3E5B}" destId="{F45AD34D-76EF-4307-870D-1A0C1DD879E5}" srcOrd="0" destOrd="0" presId="urn:microsoft.com/office/officeart/2018/2/layout/IconLabelList"/>
    <dgm:cxn modelId="{A0DBBC56-2CF7-4C27-8D3A-B39FE5D2379C}" type="presOf" srcId="{516E5F1F-2A21-4A0A-B87A-37EA59A25FFF}" destId="{A54D7CFB-DC59-4B6A-8AC2-0AEAC29355DE}" srcOrd="0" destOrd="0" presId="urn:microsoft.com/office/officeart/2018/2/layout/IconLabelList"/>
    <dgm:cxn modelId="{0C47FC58-873A-41E7-BD56-2F44B34136ED}" type="presOf" srcId="{8F9C21FA-8EB1-4075-A447-6E2DFF0B5059}" destId="{24F14461-960A-4CD3-8C06-A69E05C9E24D}" srcOrd="0" destOrd="0" presId="urn:microsoft.com/office/officeart/2018/2/layout/IconLabelList"/>
    <dgm:cxn modelId="{E2EE6279-1CAA-41CF-8323-677F6589A153}" type="presOf" srcId="{7CBBB6F9-57BC-4FED-8343-41999DB3683A}" destId="{3E7FAA97-FD0E-4804-8283-DCDB4293E7DC}" srcOrd="0" destOrd="0" presId="urn:microsoft.com/office/officeart/2018/2/layout/IconLabelList"/>
    <dgm:cxn modelId="{75B06A7B-C9D5-417A-A466-EF315D79F3E0}" srcId="{02DFD5B1-84FB-4910-BBF6-2845614D3E5B}" destId="{A34CA05E-806B-4234-B279-48406C5B1C50}" srcOrd="1" destOrd="0" parTransId="{EC1D1BD5-722C-4BB4-A624-49D290343116}" sibTransId="{EBA56D6D-1BFA-4D5A-BCE2-BDDCCAEA6C08}"/>
    <dgm:cxn modelId="{B68C329E-B292-4333-A754-22D2F2C347A0}" type="presOf" srcId="{E4FCA52E-C067-4C34-B23E-4592AEF990C0}" destId="{7640255B-3845-4378-8E2B-F1EC57F95CE6}" srcOrd="0" destOrd="0" presId="urn:microsoft.com/office/officeart/2018/2/layout/IconLabelList"/>
    <dgm:cxn modelId="{5043CAD8-CBE4-46E6-BF5E-B35376E7DABF}" srcId="{02DFD5B1-84FB-4910-BBF6-2845614D3E5B}" destId="{8F9C21FA-8EB1-4075-A447-6E2DFF0B5059}" srcOrd="3" destOrd="0" parTransId="{4F0985D2-4D30-4B67-ADCA-FB1F0567451E}" sibTransId="{FE800D51-7D44-404B-82C4-C97CAFBA725D}"/>
    <dgm:cxn modelId="{7AF225E0-1E47-4661-9624-3B72DE141C49}" srcId="{02DFD5B1-84FB-4910-BBF6-2845614D3E5B}" destId="{7CBBB6F9-57BC-4FED-8343-41999DB3683A}" srcOrd="0" destOrd="0" parTransId="{425E95B1-4DED-46F2-A500-54EDA5C41941}" sibTransId="{C8A7A6C3-8524-4580-90C7-224F8C59F848}"/>
    <dgm:cxn modelId="{4E8166BA-0247-4422-B43F-FDE836FC019B}" type="presParOf" srcId="{F45AD34D-76EF-4307-870D-1A0C1DD879E5}" destId="{1A70152B-4C68-4779-B3D1-0BE914FC2F57}" srcOrd="0" destOrd="0" presId="urn:microsoft.com/office/officeart/2018/2/layout/IconLabelList"/>
    <dgm:cxn modelId="{340D0FC3-5F18-4BE4-9013-CC83149991A7}" type="presParOf" srcId="{1A70152B-4C68-4779-B3D1-0BE914FC2F57}" destId="{FFE96E9E-3617-42FE-9102-1E5D9C87FAAF}" srcOrd="0" destOrd="0" presId="urn:microsoft.com/office/officeart/2018/2/layout/IconLabelList"/>
    <dgm:cxn modelId="{9761605D-3B2D-4543-AAF3-604105DF3E99}" type="presParOf" srcId="{1A70152B-4C68-4779-B3D1-0BE914FC2F57}" destId="{9A891B77-40AF-4CEF-A9CA-24C65927E8A7}" srcOrd="1" destOrd="0" presId="urn:microsoft.com/office/officeart/2018/2/layout/IconLabelList"/>
    <dgm:cxn modelId="{27ADD02B-39A1-43FD-9340-1B41E05C1CA4}" type="presParOf" srcId="{1A70152B-4C68-4779-B3D1-0BE914FC2F57}" destId="{3E7FAA97-FD0E-4804-8283-DCDB4293E7DC}" srcOrd="2" destOrd="0" presId="urn:microsoft.com/office/officeart/2018/2/layout/IconLabelList"/>
    <dgm:cxn modelId="{0CF61817-59A4-4A43-A6DF-E538E03516C7}" type="presParOf" srcId="{F45AD34D-76EF-4307-870D-1A0C1DD879E5}" destId="{3DEB253B-821B-4E51-A904-1345E3D42FC1}" srcOrd="1" destOrd="0" presId="urn:microsoft.com/office/officeart/2018/2/layout/IconLabelList"/>
    <dgm:cxn modelId="{CEE68D4A-A30D-4171-8C37-D32FAF617D1A}" type="presParOf" srcId="{F45AD34D-76EF-4307-870D-1A0C1DD879E5}" destId="{A049A193-9F2E-4629-883C-266A62117A91}" srcOrd="2" destOrd="0" presId="urn:microsoft.com/office/officeart/2018/2/layout/IconLabelList"/>
    <dgm:cxn modelId="{C305949F-DB1A-4CA8-9D45-A38181BA70D3}" type="presParOf" srcId="{A049A193-9F2E-4629-883C-266A62117A91}" destId="{EEDDAFD2-0C33-48B8-BC76-2B1B0C4776F7}" srcOrd="0" destOrd="0" presId="urn:microsoft.com/office/officeart/2018/2/layout/IconLabelList"/>
    <dgm:cxn modelId="{F2C12444-97D0-46BF-B8C3-C5883032DBB3}" type="presParOf" srcId="{A049A193-9F2E-4629-883C-266A62117A91}" destId="{64D2BB82-A315-428F-8922-A4B04E39F4A5}" srcOrd="1" destOrd="0" presId="urn:microsoft.com/office/officeart/2018/2/layout/IconLabelList"/>
    <dgm:cxn modelId="{9DF0A521-818D-4E1D-AA7E-4D48E5E0B901}" type="presParOf" srcId="{A049A193-9F2E-4629-883C-266A62117A91}" destId="{B500D142-ECEC-4CAB-8641-2E083C4E3A3A}" srcOrd="2" destOrd="0" presId="urn:microsoft.com/office/officeart/2018/2/layout/IconLabelList"/>
    <dgm:cxn modelId="{D5024EA1-F6A6-4523-8E05-C2550975C0EE}" type="presParOf" srcId="{F45AD34D-76EF-4307-870D-1A0C1DD879E5}" destId="{249D06A8-9D9D-4654-AF05-B9405263CE02}" srcOrd="3" destOrd="0" presId="urn:microsoft.com/office/officeart/2018/2/layout/IconLabelList"/>
    <dgm:cxn modelId="{9BC3C3EF-647D-4DDA-8064-87C6092679B7}" type="presParOf" srcId="{F45AD34D-76EF-4307-870D-1A0C1DD879E5}" destId="{7F45F790-EE6F-4D7B-B691-E6BDE1C528F1}" srcOrd="4" destOrd="0" presId="urn:microsoft.com/office/officeart/2018/2/layout/IconLabelList"/>
    <dgm:cxn modelId="{DD82DA77-505E-4922-AD28-523C82BD8403}" type="presParOf" srcId="{7F45F790-EE6F-4D7B-B691-E6BDE1C528F1}" destId="{9323D0F8-5599-40C7-BB60-15B9D0D18BA2}" srcOrd="0" destOrd="0" presId="urn:microsoft.com/office/officeart/2018/2/layout/IconLabelList"/>
    <dgm:cxn modelId="{16ABABA4-42DD-4BC0-943B-A1AFEFAA9525}" type="presParOf" srcId="{7F45F790-EE6F-4D7B-B691-E6BDE1C528F1}" destId="{4FF78EC8-BBE6-44E0-8483-2F5D99C84A4E}" srcOrd="1" destOrd="0" presId="urn:microsoft.com/office/officeart/2018/2/layout/IconLabelList"/>
    <dgm:cxn modelId="{82ACE318-08AE-4246-9CF7-A74C5410DD41}" type="presParOf" srcId="{7F45F790-EE6F-4D7B-B691-E6BDE1C528F1}" destId="{7640255B-3845-4378-8E2B-F1EC57F95CE6}" srcOrd="2" destOrd="0" presId="urn:microsoft.com/office/officeart/2018/2/layout/IconLabelList"/>
    <dgm:cxn modelId="{BF23ADA9-19B6-429F-829C-658AB5D10D6D}" type="presParOf" srcId="{F45AD34D-76EF-4307-870D-1A0C1DD879E5}" destId="{111D8FFA-2E13-41E3-A54E-B04A9C6737C9}" srcOrd="5" destOrd="0" presId="urn:microsoft.com/office/officeart/2018/2/layout/IconLabelList"/>
    <dgm:cxn modelId="{81B11958-6BE8-4687-9D0D-02E6C94105A2}" type="presParOf" srcId="{F45AD34D-76EF-4307-870D-1A0C1DD879E5}" destId="{A246477C-4269-4092-B114-9A709BAF9415}" srcOrd="6" destOrd="0" presId="urn:microsoft.com/office/officeart/2018/2/layout/IconLabelList"/>
    <dgm:cxn modelId="{FC5C039F-0BCA-480B-A8D5-75CDF997024A}" type="presParOf" srcId="{A246477C-4269-4092-B114-9A709BAF9415}" destId="{ACF8028E-8872-4907-8B84-9620499A37EC}" srcOrd="0" destOrd="0" presId="urn:microsoft.com/office/officeart/2018/2/layout/IconLabelList"/>
    <dgm:cxn modelId="{01649619-A7A6-4C7E-AC03-8E5693A0A05A}" type="presParOf" srcId="{A246477C-4269-4092-B114-9A709BAF9415}" destId="{95960AA8-6D2D-470D-93F7-2FDDDB5DA715}" srcOrd="1" destOrd="0" presId="urn:microsoft.com/office/officeart/2018/2/layout/IconLabelList"/>
    <dgm:cxn modelId="{F4765117-242B-42EB-8199-57F8BC84095A}" type="presParOf" srcId="{A246477C-4269-4092-B114-9A709BAF9415}" destId="{24F14461-960A-4CD3-8C06-A69E05C9E24D}" srcOrd="2" destOrd="0" presId="urn:microsoft.com/office/officeart/2018/2/layout/IconLabelList"/>
    <dgm:cxn modelId="{D05E26BE-0E49-4820-AF56-7C6DF47A2D13}" type="presParOf" srcId="{F45AD34D-76EF-4307-870D-1A0C1DD879E5}" destId="{E1C2A78D-A90C-45F3-93CD-32CDF6B24345}" srcOrd="7" destOrd="0" presId="urn:microsoft.com/office/officeart/2018/2/layout/IconLabelList"/>
    <dgm:cxn modelId="{A5D2EDA6-A6B9-4BBD-92F7-17F1BA8356E1}" type="presParOf" srcId="{F45AD34D-76EF-4307-870D-1A0C1DD879E5}" destId="{812B1DF0-4A95-44E8-82A1-6A8D489C6004}" srcOrd="8" destOrd="0" presId="urn:microsoft.com/office/officeart/2018/2/layout/IconLabelList"/>
    <dgm:cxn modelId="{4942CE7A-E742-4EAC-8DD5-A467E9C99DC6}" type="presParOf" srcId="{812B1DF0-4A95-44E8-82A1-6A8D489C6004}" destId="{009C99E6-B87F-4E32-933F-1E22A5D8C232}" srcOrd="0" destOrd="0" presId="urn:microsoft.com/office/officeart/2018/2/layout/IconLabelList"/>
    <dgm:cxn modelId="{4432ED51-ED18-43E1-A8C8-8BBBFC7FB8D3}" type="presParOf" srcId="{812B1DF0-4A95-44E8-82A1-6A8D489C6004}" destId="{C945EE94-23B6-435F-B4F5-12B22A444E3B}" srcOrd="1" destOrd="0" presId="urn:microsoft.com/office/officeart/2018/2/layout/IconLabelList"/>
    <dgm:cxn modelId="{22F101CD-25EE-46C4-BD50-788C085FFF99}" type="presParOf" srcId="{812B1DF0-4A95-44E8-82A1-6A8D489C6004}" destId="{A54D7CFB-DC59-4B6A-8AC2-0AEAC29355D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31BE6E-62AF-4282-B485-7E714C06FB6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F3D2C01-7AF1-4695-8743-BB8B77146719}">
      <dgm:prSet/>
      <dgm:spPr/>
      <dgm:t>
        <a:bodyPr/>
        <a:lstStyle/>
        <a:p>
          <a:r>
            <a:rPr lang="en-US" dirty="0"/>
            <a:t>Looking into a sport profession and analyzing data from superstar players to understand how their salary is based upon their stats/ athletic ethic etc. </a:t>
          </a:r>
        </a:p>
      </dgm:t>
    </dgm:pt>
    <dgm:pt modelId="{085683EB-A58B-4506-90BE-727B3ADA40C8}" type="parTrans" cxnId="{8AB94614-0D0E-4ABF-9196-2C6B94003FA8}">
      <dgm:prSet/>
      <dgm:spPr/>
      <dgm:t>
        <a:bodyPr/>
        <a:lstStyle/>
        <a:p>
          <a:endParaRPr lang="en-US"/>
        </a:p>
      </dgm:t>
    </dgm:pt>
    <dgm:pt modelId="{07D2DAF3-4A9A-4ADA-B400-69ADA072653B}" type="sibTrans" cxnId="{8AB94614-0D0E-4ABF-9196-2C6B94003FA8}">
      <dgm:prSet/>
      <dgm:spPr/>
      <dgm:t>
        <a:bodyPr/>
        <a:lstStyle/>
        <a:p>
          <a:endParaRPr lang="en-US"/>
        </a:p>
      </dgm:t>
    </dgm:pt>
    <dgm:pt modelId="{B5580526-8784-42E3-ADCF-1D543E2A5290}">
      <dgm:prSet/>
      <dgm:spPr/>
      <dgm:t>
        <a:bodyPr/>
        <a:lstStyle/>
        <a:p>
          <a:r>
            <a:rPr lang="en-US"/>
            <a:t>The below article is data from all mlb superstar players as of 2017 where we can create conclusions on  particular interest to base our own conclusions through out a period of years. </a:t>
          </a:r>
        </a:p>
      </dgm:t>
    </dgm:pt>
    <dgm:pt modelId="{1D0D5F6B-0736-4D1B-AE05-7ED071EB711C}" type="parTrans" cxnId="{0B756C2A-038B-486B-9BF4-CBA6FC3CBF33}">
      <dgm:prSet/>
      <dgm:spPr/>
      <dgm:t>
        <a:bodyPr/>
        <a:lstStyle/>
        <a:p>
          <a:endParaRPr lang="en-US"/>
        </a:p>
      </dgm:t>
    </dgm:pt>
    <dgm:pt modelId="{4B34853D-F793-497E-8FD8-6C357444E5E5}" type="sibTrans" cxnId="{0B756C2A-038B-486B-9BF4-CBA6FC3CBF33}">
      <dgm:prSet/>
      <dgm:spPr/>
      <dgm:t>
        <a:bodyPr/>
        <a:lstStyle/>
        <a:p>
          <a:endParaRPr lang="en-US"/>
        </a:p>
      </dgm:t>
    </dgm:pt>
    <dgm:pt modelId="{80E76B38-98B4-4770-BC1D-83C45542B2C0}">
      <dgm:prSet/>
      <dgm:spPr/>
      <dgm:t>
        <a:bodyPr/>
        <a:lstStyle/>
        <a:p>
          <a:r>
            <a:rPr lang="en-US" dirty="0">
              <a:hlinkClick xmlns:r="http://schemas.openxmlformats.org/officeDocument/2006/relationships" r:id="rId1"/>
            </a:rPr>
            <a:t>MLB Superstar Power Rankings: How Each Team's Biggest Star Stacks Up | Bleacher Report | Latest News, Videos and Highlights</a:t>
          </a:r>
          <a:endParaRPr lang="en-US" dirty="0"/>
        </a:p>
      </dgm:t>
    </dgm:pt>
    <dgm:pt modelId="{609B5694-FEBE-4ABA-8843-B24A4FD96D02}" type="parTrans" cxnId="{5BB91CA4-0960-4D88-B9CD-1383D2D9419D}">
      <dgm:prSet/>
      <dgm:spPr/>
      <dgm:t>
        <a:bodyPr/>
        <a:lstStyle/>
        <a:p>
          <a:endParaRPr lang="en-US"/>
        </a:p>
      </dgm:t>
    </dgm:pt>
    <dgm:pt modelId="{B68B189B-7B23-498F-A863-1566B05CB70F}" type="sibTrans" cxnId="{5BB91CA4-0960-4D88-B9CD-1383D2D9419D}">
      <dgm:prSet/>
      <dgm:spPr/>
      <dgm:t>
        <a:bodyPr/>
        <a:lstStyle/>
        <a:p>
          <a:endParaRPr lang="en-US"/>
        </a:p>
      </dgm:t>
    </dgm:pt>
    <dgm:pt modelId="{0783B0D4-8964-4D4F-BA3A-10943EC374BC}" type="pres">
      <dgm:prSet presAssocID="{E431BE6E-62AF-4282-B485-7E714C06FB60}" presName="vert0" presStyleCnt="0">
        <dgm:presLayoutVars>
          <dgm:dir/>
          <dgm:animOne val="branch"/>
          <dgm:animLvl val="lvl"/>
        </dgm:presLayoutVars>
      </dgm:prSet>
      <dgm:spPr/>
    </dgm:pt>
    <dgm:pt modelId="{17E9A1E5-E2A9-4E0C-AEEA-D377319BC182}" type="pres">
      <dgm:prSet presAssocID="{2F3D2C01-7AF1-4695-8743-BB8B77146719}" presName="thickLine" presStyleLbl="alignNode1" presStyleIdx="0" presStyleCnt="3"/>
      <dgm:spPr/>
    </dgm:pt>
    <dgm:pt modelId="{3CFA6E44-E997-40E4-81DB-8A98F8BE401B}" type="pres">
      <dgm:prSet presAssocID="{2F3D2C01-7AF1-4695-8743-BB8B77146719}" presName="horz1" presStyleCnt="0"/>
      <dgm:spPr/>
    </dgm:pt>
    <dgm:pt modelId="{F1ECBEBC-E886-47B9-9215-EDD89842D85E}" type="pres">
      <dgm:prSet presAssocID="{2F3D2C01-7AF1-4695-8743-BB8B77146719}" presName="tx1" presStyleLbl="revTx" presStyleIdx="0" presStyleCnt="3"/>
      <dgm:spPr/>
    </dgm:pt>
    <dgm:pt modelId="{DE26F37B-2B7C-4D8D-B1C1-519C371FDED1}" type="pres">
      <dgm:prSet presAssocID="{2F3D2C01-7AF1-4695-8743-BB8B77146719}" presName="vert1" presStyleCnt="0"/>
      <dgm:spPr/>
    </dgm:pt>
    <dgm:pt modelId="{57785061-B169-4F3E-B47C-5D92F370CC9A}" type="pres">
      <dgm:prSet presAssocID="{B5580526-8784-42E3-ADCF-1D543E2A5290}" presName="thickLine" presStyleLbl="alignNode1" presStyleIdx="1" presStyleCnt="3"/>
      <dgm:spPr/>
    </dgm:pt>
    <dgm:pt modelId="{6EB60ECA-1AFB-45D2-BF46-6BDE6DAD6135}" type="pres">
      <dgm:prSet presAssocID="{B5580526-8784-42E3-ADCF-1D543E2A5290}" presName="horz1" presStyleCnt="0"/>
      <dgm:spPr/>
    </dgm:pt>
    <dgm:pt modelId="{00E22ED2-ACF5-4481-B455-9EF4BE67C763}" type="pres">
      <dgm:prSet presAssocID="{B5580526-8784-42E3-ADCF-1D543E2A5290}" presName="tx1" presStyleLbl="revTx" presStyleIdx="1" presStyleCnt="3"/>
      <dgm:spPr/>
    </dgm:pt>
    <dgm:pt modelId="{E367D0A3-25F3-4541-9C00-83BECA93D373}" type="pres">
      <dgm:prSet presAssocID="{B5580526-8784-42E3-ADCF-1D543E2A5290}" presName="vert1" presStyleCnt="0"/>
      <dgm:spPr/>
    </dgm:pt>
    <dgm:pt modelId="{0DB3F2D8-652F-4F3D-A4DF-56B56D32C03E}" type="pres">
      <dgm:prSet presAssocID="{80E76B38-98B4-4770-BC1D-83C45542B2C0}" presName="thickLine" presStyleLbl="alignNode1" presStyleIdx="2" presStyleCnt="3"/>
      <dgm:spPr/>
    </dgm:pt>
    <dgm:pt modelId="{C8E2055C-C9C1-4473-BE92-193B08D10B71}" type="pres">
      <dgm:prSet presAssocID="{80E76B38-98B4-4770-BC1D-83C45542B2C0}" presName="horz1" presStyleCnt="0"/>
      <dgm:spPr/>
    </dgm:pt>
    <dgm:pt modelId="{FEB4E903-693A-40F5-B589-9F0C682F900E}" type="pres">
      <dgm:prSet presAssocID="{80E76B38-98B4-4770-BC1D-83C45542B2C0}" presName="tx1" presStyleLbl="revTx" presStyleIdx="2" presStyleCnt="3"/>
      <dgm:spPr/>
    </dgm:pt>
    <dgm:pt modelId="{620573C1-B17A-4419-B16F-9E1281959519}" type="pres">
      <dgm:prSet presAssocID="{80E76B38-98B4-4770-BC1D-83C45542B2C0}" presName="vert1" presStyleCnt="0"/>
      <dgm:spPr/>
    </dgm:pt>
  </dgm:ptLst>
  <dgm:cxnLst>
    <dgm:cxn modelId="{8AB94614-0D0E-4ABF-9196-2C6B94003FA8}" srcId="{E431BE6E-62AF-4282-B485-7E714C06FB60}" destId="{2F3D2C01-7AF1-4695-8743-BB8B77146719}" srcOrd="0" destOrd="0" parTransId="{085683EB-A58B-4506-90BE-727B3ADA40C8}" sibTransId="{07D2DAF3-4A9A-4ADA-B400-69ADA072653B}"/>
    <dgm:cxn modelId="{BDBAC227-C627-4503-A7AD-B4AE6855A418}" type="presOf" srcId="{80E76B38-98B4-4770-BC1D-83C45542B2C0}" destId="{FEB4E903-693A-40F5-B589-9F0C682F900E}" srcOrd="0" destOrd="0" presId="urn:microsoft.com/office/officeart/2008/layout/LinedList"/>
    <dgm:cxn modelId="{4CB4322A-86F3-4DC8-9CEB-A399217D0940}" type="presOf" srcId="{2F3D2C01-7AF1-4695-8743-BB8B77146719}" destId="{F1ECBEBC-E886-47B9-9215-EDD89842D85E}" srcOrd="0" destOrd="0" presId="urn:microsoft.com/office/officeart/2008/layout/LinedList"/>
    <dgm:cxn modelId="{0B756C2A-038B-486B-9BF4-CBA6FC3CBF33}" srcId="{E431BE6E-62AF-4282-B485-7E714C06FB60}" destId="{B5580526-8784-42E3-ADCF-1D543E2A5290}" srcOrd="1" destOrd="0" parTransId="{1D0D5F6B-0736-4D1B-AE05-7ED071EB711C}" sibTransId="{4B34853D-F793-497E-8FD8-6C357444E5E5}"/>
    <dgm:cxn modelId="{7FC2953D-23F3-4524-8B80-B67EFB723EB7}" type="presOf" srcId="{E431BE6E-62AF-4282-B485-7E714C06FB60}" destId="{0783B0D4-8964-4D4F-BA3A-10943EC374BC}" srcOrd="0" destOrd="0" presId="urn:microsoft.com/office/officeart/2008/layout/LinedList"/>
    <dgm:cxn modelId="{C979F5A0-F9F9-4EB2-89FE-8C29660A2355}" type="presOf" srcId="{B5580526-8784-42E3-ADCF-1D543E2A5290}" destId="{00E22ED2-ACF5-4481-B455-9EF4BE67C763}" srcOrd="0" destOrd="0" presId="urn:microsoft.com/office/officeart/2008/layout/LinedList"/>
    <dgm:cxn modelId="{5BB91CA4-0960-4D88-B9CD-1383D2D9419D}" srcId="{E431BE6E-62AF-4282-B485-7E714C06FB60}" destId="{80E76B38-98B4-4770-BC1D-83C45542B2C0}" srcOrd="2" destOrd="0" parTransId="{609B5694-FEBE-4ABA-8843-B24A4FD96D02}" sibTransId="{B68B189B-7B23-498F-A863-1566B05CB70F}"/>
    <dgm:cxn modelId="{958FB15E-3B32-4133-99EA-5F63EE6D16DD}" type="presParOf" srcId="{0783B0D4-8964-4D4F-BA3A-10943EC374BC}" destId="{17E9A1E5-E2A9-4E0C-AEEA-D377319BC182}" srcOrd="0" destOrd="0" presId="urn:microsoft.com/office/officeart/2008/layout/LinedList"/>
    <dgm:cxn modelId="{260B766E-6E4E-41AB-876D-C65BF43FAB67}" type="presParOf" srcId="{0783B0D4-8964-4D4F-BA3A-10943EC374BC}" destId="{3CFA6E44-E997-40E4-81DB-8A98F8BE401B}" srcOrd="1" destOrd="0" presId="urn:microsoft.com/office/officeart/2008/layout/LinedList"/>
    <dgm:cxn modelId="{0FCF4A5C-3555-4B83-A051-201FE4F719A9}" type="presParOf" srcId="{3CFA6E44-E997-40E4-81DB-8A98F8BE401B}" destId="{F1ECBEBC-E886-47B9-9215-EDD89842D85E}" srcOrd="0" destOrd="0" presId="urn:microsoft.com/office/officeart/2008/layout/LinedList"/>
    <dgm:cxn modelId="{4CDBD1F2-B07E-4128-87FF-70C7DF0D30B3}" type="presParOf" srcId="{3CFA6E44-E997-40E4-81DB-8A98F8BE401B}" destId="{DE26F37B-2B7C-4D8D-B1C1-519C371FDED1}" srcOrd="1" destOrd="0" presId="urn:microsoft.com/office/officeart/2008/layout/LinedList"/>
    <dgm:cxn modelId="{77761CA3-BFF5-490F-BD44-66E57A85DFF3}" type="presParOf" srcId="{0783B0D4-8964-4D4F-BA3A-10943EC374BC}" destId="{57785061-B169-4F3E-B47C-5D92F370CC9A}" srcOrd="2" destOrd="0" presId="urn:microsoft.com/office/officeart/2008/layout/LinedList"/>
    <dgm:cxn modelId="{3C6D9D59-7825-4522-97BF-2A962B6224C3}" type="presParOf" srcId="{0783B0D4-8964-4D4F-BA3A-10943EC374BC}" destId="{6EB60ECA-1AFB-45D2-BF46-6BDE6DAD6135}" srcOrd="3" destOrd="0" presId="urn:microsoft.com/office/officeart/2008/layout/LinedList"/>
    <dgm:cxn modelId="{F2573358-FB81-49E5-A25F-618A06FEECEC}" type="presParOf" srcId="{6EB60ECA-1AFB-45D2-BF46-6BDE6DAD6135}" destId="{00E22ED2-ACF5-4481-B455-9EF4BE67C763}" srcOrd="0" destOrd="0" presId="urn:microsoft.com/office/officeart/2008/layout/LinedList"/>
    <dgm:cxn modelId="{4AA24825-5E61-42CF-8FD1-DC171A698FFF}" type="presParOf" srcId="{6EB60ECA-1AFB-45D2-BF46-6BDE6DAD6135}" destId="{E367D0A3-25F3-4541-9C00-83BECA93D373}" srcOrd="1" destOrd="0" presId="urn:microsoft.com/office/officeart/2008/layout/LinedList"/>
    <dgm:cxn modelId="{99C77892-EB51-47BA-BBEB-84CBBC06387A}" type="presParOf" srcId="{0783B0D4-8964-4D4F-BA3A-10943EC374BC}" destId="{0DB3F2D8-652F-4F3D-A4DF-56B56D32C03E}" srcOrd="4" destOrd="0" presId="urn:microsoft.com/office/officeart/2008/layout/LinedList"/>
    <dgm:cxn modelId="{0248FCF5-0CFB-45EE-A655-52999023CA9D}" type="presParOf" srcId="{0783B0D4-8964-4D4F-BA3A-10943EC374BC}" destId="{C8E2055C-C9C1-4473-BE92-193B08D10B71}" srcOrd="5" destOrd="0" presId="urn:microsoft.com/office/officeart/2008/layout/LinedList"/>
    <dgm:cxn modelId="{B605BAB3-8D1A-440A-A045-B6A92DA5E32F}" type="presParOf" srcId="{C8E2055C-C9C1-4473-BE92-193B08D10B71}" destId="{FEB4E903-693A-40F5-B589-9F0C682F900E}" srcOrd="0" destOrd="0" presId="urn:microsoft.com/office/officeart/2008/layout/LinedList"/>
    <dgm:cxn modelId="{FC07DD12-CE2A-4BE5-8BFC-00F2773BEB7F}" type="presParOf" srcId="{C8E2055C-C9C1-4473-BE92-193B08D10B71}" destId="{620573C1-B17A-4419-B16F-9E128195951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5D2536-6088-433C-9E62-32C05E10352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7713E1C-9139-434B-922F-44A0F85980F9}">
      <dgm:prSet/>
      <dgm:spPr/>
      <dgm:t>
        <a:bodyPr/>
        <a:lstStyle/>
        <a:p>
          <a:r>
            <a:rPr lang="en-US" dirty="0"/>
            <a:t>Does winning % increase with team player value (sum of players value)? </a:t>
          </a:r>
        </a:p>
      </dgm:t>
    </dgm:pt>
    <dgm:pt modelId="{5BF41B25-3D87-4BDB-AED5-910F61578847}" type="parTrans" cxnId="{EBDA37B2-EC65-494F-95E0-35338499C7E8}">
      <dgm:prSet/>
      <dgm:spPr/>
      <dgm:t>
        <a:bodyPr/>
        <a:lstStyle/>
        <a:p>
          <a:endParaRPr lang="en-US"/>
        </a:p>
      </dgm:t>
    </dgm:pt>
    <dgm:pt modelId="{9FDBCDCB-BD39-4D4B-BDD7-F7D0BAD10E71}" type="sibTrans" cxnId="{EBDA37B2-EC65-494F-95E0-35338499C7E8}">
      <dgm:prSet/>
      <dgm:spPr/>
      <dgm:t>
        <a:bodyPr/>
        <a:lstStyle/>
        <a:p>
          <a:endParaRPr lang="en-US"/>
        </a:p>
      </dgm:t>
    </dgm:pt>
    <dgm:pt modelId="{E7C6F2E5-A6AF-4BDA-B96A-2BB3CF6D42D3}">
      <dgm:prSet/>
      <dgm:spPr/>
      <dgm:t>
        <a:bodyPr/>
        <a:lstStyle/>
        <a:p>
          <a:r>
            <a:rPr lang="en-US"/>
            <a:t>How much do “superstar” players affect team play? If they are out of action, does win % go down? </a:t>
          </a:r>
        </a:p>
      </dgm:t>
    </dgm:pt>
    <dgm:pt modelId="{DFD40CFB-71F4-4A24-9D85-410A64F3C0EA}" type="parTrans" cxnId="{1EA18E29-9DBE-4C0A-8EEA-E494F53A8F28}">
      <dgm:prSet/>
      <dgm:spPr/>
      <dgm:t>
        <a:bodyPr/>
        <a:lstStyle/>
        <a:p>
          <a:endParaRPr lang="en-US"/>
        </a:p>
      </dgm:t>
    </dgm:pt>
    <dgm:pt modelId="{5C4E6D9F-0FEE-4054-A7C1-0AC1DD26C149}" type="sibTrans" cxnId="{1EA18E29-9DBE-4C0A-8EEA-E494F53A8F28}">
      <dgm:prSet/>
      <dgm:spPr/>
      <dgm:t>
        <a:bodyPr/>
        <a:lstStyle/>
        <a:p>
          <a:endParaRPr lang="en-US"/>
        </a:p>
      </dgm:t>
    </dgm:pt>
    <dgm:pt modelId="{4667E87C-03BC-4051-A9C3-8920BF9C66C9}">
      <dgm:prSet/>
      <dgm:spPr/>
      <dgm:t>
        <a:bodyPr/>
        <a:lstStyle/>
        <a:p>
          <a:r>
            <a:rPr lang="en-US" dirty="0"/>
            <a:t>What effect does team salary have on team wins? </a:t>
          </a:r>
        </a:p>
      </dgm:t>
    </dgm:pt>
    <dgm:pt modelId="{97D9BA05-06C8-4560-ADE3-569A9B5D597C}" type="sibTrans" cxnId="{5AE38C5D-1EDE-4AF5-80A9-593DA309A9A2}">
      <dgm:prSet/>
      <dgm:spPr/>
      <dgm:t>
        <a:bodyPr/>
        <a:lstStyle/>
        <a:p>
          <a:endParaRPr lang="en-US"/>
        </a:p>
      </dgm:t>
    </dgm:pt>
    <dgm:pt modelId="{7F6ACB82-746D-4E02-9692-00EE8823E6E2}" type="parTrans" cxnId="{5AE38C5D-1EDE-4AF5-80A9-593DA309A9A2}">
      <dgm:prSet/>
      <dgm:spPr/>
      <dgm:t>
        <a:bodyPr/>
        <a:lstStyle/>
        <a:p>
          <a:endParaRPr lang="en-US"/>
        </a:p>
      </dgm:t>
    </dgm:pt>
    <dgm:pt modelId="{0BEE4C8B-DCCC-4398-9BE5-9EFE4370FD11}" type="pres">
      <dgm:prSet presAssocID="{C15D2536-6088-433C-9E62-32C05E103528}" presName="linear" presStyleCnt="0">
        <dgm:presLayoutVars>
          <dgm:animLvl val="lvl"/>
          <dgm:resizeHandles val="exact"/>
        </dgm:presLayoutVars>
      </dgm:prSet>
      <dgm:spPr/>
    </dgm:pt>
    <dgm:pt modelId="{D9E8D344-4F8F-4034-A392-96756838F6D6}" type="pres">
      <dgm:prSet presAssocID="{4667E87C-03BC-4051-A9C3-8920BF9C66C9}" presName="parentText" presStyleLbl="node1" presStyleIdx="0" presStyleCnt="3" custLinFactNeighborX="-25550" custLinFactNeighborY="-60847">
        <dgm:presLayoutVars>
          <dgm:chMax val="0"/>
          <dgm:bulletEnabled val="1"/>
        </dgm:presLayoutVars>
      </dgm:prSet>
      <dgm:spPr/>
    </dgm:pt>
    <dgm:pt modelId="{418C01D7-2315-463A-ABCD-5937F0632474}" type="pres">
      <dgm:prSet presAssocID="{97D9BA05-06C8-4560-ADE3-569A9B5D597C}" presName="spacer" presStyleCnt="0"/>
      <dgm:spPr/>
    </dgm:pt>
    <dgm:pt modelId="{462E956A-4D85-41D9-8521-0D9A8F65CE1E}" type="pres">
      <dgm:prSet presAssocID="{37713E1C-9139-434B-922F-44A0F85980F9}" presName="parentText" presStyleLbl="node1" presStyleIdx="1" presStyleCnt="3" custLinFactY="-10964" custLinFactNeighborX="-41718" custLinFactNeighborY="-100000">
        <dgm:presLayoutVars>
          <dgm:chMax val="0"/>
          <dgm:bulletEnabled val="1"/>
        </dgm:presLayoutVars>
      </dgm:prSet>
      <dgm:spPr/>
    </dgm:pt>
    <dgm:pt modelId="{2A1A917F-4580-4824-A918-1AF875D60978}" type="pres">
      <dgm:prSet presAssocID="{9FDBCDCB-BD39-4D4B-BDD7-F7D0BAD10E71}" presName="spacer" presStyleCnt="0"/>
      <dgm:spPr/>
    </dgm:pt>
    <dgm:pt modelId="{BA241EF8-78C4-4DC4-9C92-ED8F84FBDE30}" type="pres">
      <dgm:prSet presAssocID="{E7C6F2E5-A6AF-4BDA-B96A-2BB3CF6D42D3}" presName="parentText" presStyleLbl="node1" presStyleIdx="2" presStyleCnt="3" custLinFactY="11491" custLinFactNeighborX="-43057" custLinFactNeighborY="100000">
        <dgm:presLayoutVars>
          <dgm:chMax val="0"/>
          <dgm:bulletEnabled val="1"/>
        </dgm:presLayoutVars>
      </dgm:prSet>
      <dgm:spPr/>
    </dgm:pt>
  </dgm:ptLst>
  <dgm:cxnLst>
    <dgm:cxn modelId="{E13EF924-4001-4FAA-A432-B8120FF00D72}" type="presOf" srcId="{C15D2536-6088-433C-9E62-32C05E103528}" destId="{0BEE4C8B-DCCC-4398-9BE5-9EFE4370FD11}" srcOrd="0" destOrd="0" presId="urn:microsoft.com/office/officeart/2005/8/layout/vList2"/>
    <dgm:cxn modelId="{1EA18E29-9DBE-4C0A-8EEA-E494F53A8F28}" srcId="{C15D2536-6088-433C-9E62-32C05E103528}" destId="{E7C6F2E5-A6AF-4BDA-B96A-2BB3CF6D42D3}" srcOrd="2" destOrd="0" parTransId="{DFD40CFB-71F4-4A24-9D85-410A64F3C0EA}" sibTransId="{5C4E6D9F-0FEE-4054-A7C1-0AC1DD26C149}"/>
    <dgm:cxn modelId="{5AE38C5D-1EDE-4AF5-80A9-593DA309A9A2}" srcId="{C15D2536-6088-433C-9E62-32C05E103528}" destId="{4667E87C-03BC-4051-A9C3-8920BF9C66C9}" srcOrd="0" destOrd="0" parTransId="{7F6ACB82-746D-4E02-9692-00EE8823E6E2}" sibTransId="{97D9BA05-06C8-4560-ADE3-569A9B5D597C}"/>
    <dgm:cxn modelId="{C8614C5F-7152-43DA-8DAA-35263F64D1AD}" type="presOf" srcId="{37713E1C-9139-434B-922F-44A0F85980F9}" destId="{462E956A-4D85-41D9-8521-0D9A8F65CE1E}" srcOrd="0" destOrd="0" presId="urn:microsoft.com/office/officeart/2005/8/layout/vList2"/>
    <dgm:cxn modelId="{85A79150-61A3-404A-91E1-CC750F76C534}" type="presOf" srcId="{E7C6F2E5-A6AF-4BDA-B96A-2BB3CF6D42D3}" destId="{BA241EF8-78C4-4DC4-9C92-ED8F84FBDE30}" srcOrd="0" destOrd="0" presId="urn:microsoft.com/office/officeart/2005/8/layout/vList2"/>
    <dgm:cxn modelId="{EBDA37B2-EC65-494F-95E0-35338499C7E8}" srcId="{C15D2536-6088-433C-9E62-32C05E103528}" destId="{37713E1C-9139-434B-922F-44A0F85980F9}" srcOrd="1" destOrd="0" parTransId="{5BF41B25-3D87-4BDB-AED5-910F61578847}" sibTransId="{9FDBCDCB-BD39-4D4B-BDD7-F7D0BAD10E71}"/>
    <dgm:cxn modelId="{28DFC8C3-8D8E-45DB-A8EF-42A0AE6F1679}" type="presOf" srcId="{4667E87C-03BC-4051-A9C3-8920BF9C66C9}" destId="{D9E8D344-4F8F-4034-A392-96756838F6D6}" srcOrd="0" destOrd="0" presId="urn:microsoft.com/office/officeart/2005/8/layout/vList2"/>
    <dgm:cxn modelId="{222CF29D-C811-4A64-900E-8141A7FE28AE}" type="presParOf" srcId="{0BEE4C8B-DCCC-4398-9BE5-9EFE4370FD11}" destId="{D9E8D344-4F8F-4034-A392-96756838F6D6}" srcOrd="0" destOrd="0" presId="urn:microsoft.com/office/officeart/2005/8/layout/vList2"/>
    <dgm:cxn modelId="{FC80106B-56A6-4D51-8F6A-2A6221BC2E2D}" type="presParOf" srcId="{0BEE4C8B-DCCC-4398-9BE5-9EFE4370FD11}" destId="{418C01D7-2315-463A-ABCD-5937F0632474}" srcOrd="1" destOrd="0" presId="urn:microsoft.com/office/officeart/2005/8/layout/vList2"/>
    <dgm:cxn modelId="{4A3DD501-468D-4345-99EB-6C859F0CDF2B}" type="presParOf" srcId="{0BEE4C8B-DCCC-4398-9BE5-9EFE4370FD11}" destId="{462E956A-4D85-41D9-8521-0D9A8F65CE1E}" srcOrd="2" destOrd="0" presId="urn:microsoft.com/office/officeart/2005/8/layout/vList2"/>
    <dgm:cxn modelId="{E92E8680-4FCC-42DE-A49F-8208D38885D1}" type="presParOf" srcId="{0BEE4C8B-DCCC-4398-9BE5-9EFE4370FD11}" destId="{2A1A917F-4580-4824-A918-1AF875D60978}" srcOrd="3" destOrd="0" presId="urn:microsoft.com/office/officeart/2005/8/layout/vList2"/>
    <dgm:cxn modelId="{C1A54EEA-C323-4A79-BEFB-E6E811A4F4C0}" type="presParOf" srcId="{0BEE4C8B-DCCC-4398-9BE5-9EFE4370FD11}" destId="{BA241EF8-78C4-4DC4-9C92-ED8F84FBDE3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E96E9E-3617-42FE-9102-1E5D9C87FAAF}">
      <dsp:nvSpPr>
        <dsp:cNvPr id="0" name=""/>
        <dsp:cNvSpPr/>
      </dsp:nvSpPr>
      <dsp:spPr>
        <a:xfrm>
          <a:off x="385564" y="778904"/>
          <a:ext cx="624111" cy="6241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7FAA97-FD0E-4804-8283-DCDB4293E7DC}">
      <dsp:nvSpPr>
        <dsp:cNvPr id="0" name=""/>
        <dsp:cNvSpPr/>
      </dsp:nvSpPr>
      <dsp:spPr>
        <a:xfrm>
          <a:off x="4163" y="1611105"/>
          <a:ext cx="1386914" cy="554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Overview Data Set </a:t>
          </a:r>
        </a:p>
      </dsp:txBody>
      <dsp:txXfrm>
        <a:off x="4163" y="1611105"/>
        <a:ext cx="1386914" cy="554765"/>
      </dsp:txXfrm>
    </dsp:sp>
    <dsp:sp modelId="{EEDDAFD2-0C33-48B8-BC76-2B1B0C4776F7}">
      <dsp:nvSpPr>
        <dsp:cNvPr id="0" name=""/>
        <dsp:cNvSpPr/>
      </dsp:nvSpPr>
      <dsp:spPr>
        <a:xfrm>
          <a:off x="2015188" y="778904"/>
          <a:ext cx="624111" cy="6241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00D142-ECEC-4CAB-8641-2E083C4E3A3A}">
      <dsp:nvSpPr>
        <dsp:cNvPr id="0" name=""/>
        <dsp:cNvSpPr/>
      </dsp:nvSpPr>
      <dsp:spPr>
        <a:xfrm>
          <a:off x="1633787" y="1611105"/>
          <a:ext cx="1386914" cy="554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Inspiration</a:t>
          </a:r>
        </a:p>
      </dsp:txBody>
      <dsp:txXfrm>
        <a:off x="1633787" y="1611105"/>
        <a:ext cx="1386914" cy="554765"/>
      </dsp:txXfrm>
    </dsp:sp>
    <dsp:sp modelId="{9323D0F8-5599-40C7-BB60-15B9D0D18BA2}">
      <dsp:nvSpPr>
        <dsp:cNvPr id="0" name=""/>
        <dsp:cNvSpPr/>
      </dsp:nvSpPr>
      <dsp:spPr>
        <a:xfrm>
          <a:off x="3644812" y="778904"/>
          <a:ext cx="624111" cy="6241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40255B-3845-4378-8E2B-F1EC57F95CE6}">
      <dsp:nvSpPr>
        <dsp:cNvPr id="0" name=""/>
        <dsp:cNvSpPr/>
      </dsp:nvSpPr>
      <dsp:spPr>
        <a:xfrm>
          <a:off x="3263411" y="1611105"/>
          <a:ext cx="1386914" cy="554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Research questions </a:t>
          </a:r>
        </a:p>
      </dsp:txBody>
      <dsp:txXfrm>
        <a:off x="3263411" y="1611105"/>
        <a:ext cx="1386914" cy="554765"/>
      </dsp:txXfrm>
    </dsp:sp>
    <dsp:sp modelId="{ACF8028E-8872-4907-8B84-9620499A37EC}">
      <dsp:nvSpPr>
        <dsp:cNvPr id="0" name=""/>
        <dsp:cNvSpPr/>
      </dsp:nvSpPr>
      <dsp:spPr>
        <a:xfrm>
          <a:off x="5274436" y="778904"/>
          <a:ext cx="624111" cy="62411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F14461-960A-4CD3-8C06-A69E05C9E24D}">
      <dsp:nvSpPr>
        <dsp:cNvPr id="0" name=""/>
        <dsp:cNvSpPr/>
      </dsp:nvSpPr>
      <dsp:spPr>
        <a:xfrm>
          <a:off x="4893035" y="1611105"/>
          <a:ext cx="1386914" cy="554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Our Analysis </a:t>
          </a:r>
        </a:p>
      </dsp:txBody>
      <dsp:txXfrm>
        <a:off x="4893035" y="1611105"/>
        <a:ext cx="1386914" cy="554765"/>
      </dsp:txXfrm>
    </dsp:sp>
    <dsp:sp modelId="{009C99E6-B87F-4E32-933F-1E22A5D8C232}">
      <dsp:nvSpPr>
        <dsp:cNvPr id="0" name=""/>
        <dsp:cNvSpPr/>
      </dsp:nvSpPr>
      <dsp:spPr>
        <a:xfrm>
          <a:off x="6904060" y="778904"/>
          <a:ext cx="624111" cy="62411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4D7CFB-DC59-4B6A-8AC2-0AEAC29355DE}">
      <dsp:nvSpPr>
        <dsp:cNvPr id="0" name=""/>
        <dsp:cNvSpPr/>
      </dsp:nvSpPr>
      <dsp:spPr>
        <a:xfrm>
          <a:off x="6522659" y="1611105"/>
          <a:ext cx="1386914" cy="554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Our Conclusions</a:t>
          </a:r>
        </a:p>
      </dsp:txBody>
      <dsp:txXfrm>
        <a:off x="6522659" y="1611105"/>
        <a:ext cx="1386914" cy="5547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E9A1E5-E2A9-4E0C-AEEA-D377319BC182}">
      <dsp:nvSpPr>
        <dsp:cNvPr id="0" name=""/>
        <dsp:cNvSpPr/>
      </dsp:nvSpPr>
      <dsp:spPr>
        <a:xfrm>
          <a:off x="0" y="1492"/>
          <a:ext cx="84372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ECBEBC-E886-47B9-9215-EDD89842D85E}">
      <dsp:nvSpPr>
        <dsp:cNvPr id="0" name=""/>
        <dsp:cNvSpPr/>
      </dsp:nvSpPr>
      <dsp:spPr>
        <a:xfrm>
          <a:off x="0" y="1492"/>
          <a:ext cx="8437247" cy="1017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Looking into a sport profession and analyzing data from superstar players to understand how their salary is based upon their stats/ athletic ethic etc. </a:t>
          </a:r>
        </a:p>
      </dsp:txBody>
      <dsp:txXfrm>
        <a:off x="0" y="1492"/>
        <a:ext cx="8437247" cy="1017824"/>
      </dsp:txXfrm>
    </dsp:sp>
    <dsp:sp modelId="{57785061-B169-4F3E-B47C-5D92F370CC9A}">
      <dsp:nvSpPr>
        <dsp:cNvPr id="0" name=""/>
        <dsp:cNvSpPr/>
      </dsp:nvSpPr>
      <dsp:spPr>
        <a:xfrm>
          <a:off x="0" y="1019316"/>
          <a:ext cx="84372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E22ED2-ACF5-4481-B455-9EF4BE67C763}">
      <dsp:nvSpPr>
        <dsp:cNvPr id="0" name=""/>
        <dsp:cNvSpPr/>
      </dsp:nvSpPr>
      <dsp:spPr>
        <a:xfrm>
          <a:off x="0" y="1019316"/>
          <a:ext cx="8437247" cy="1017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 below article is data from all mlb superstar players as of 2017 where we can create conclusions on  particular interest to base our own conclusions through out a period of years. </a:t>
          </a:r>
        </a:p>
      </dsp:txBody>
      <dsp:txXfrm>
        <a:off x="0" y="1019316"/>
        <a:ext cx="8437247" cy="1017824"/>
      </dsp:txXfrm>
    </dsp:sp>
    <dsp:sp modelId="{0DB3F2D8-652F-4F3D-A4DF-56B56D32C03E}">
      <dsp:nvSpPr>
        <dsp:cNvPr id="0" name=""/>
        <dsp:cNvSpPr/>
      </dsp:nvSpPr>
      <dsp:spPr>
        <a:xfrm>
          <a:off x="0" y="2037141"/>
          <a:ext cx="84372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B4E903-693A-40F5-B589-9F0C682F900E}">
      <dsp:nvSpPr>
        <dsp:cNvPr id="0" name=""/>
        <dsp:cNvSpPr/>
      </dsp:nvSpPr>
      <dsp:spPr>
        <a:xfrm>
          <a:off x="0" y="2037141"/>
          <a:ext cx="8437247" cy="1017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hlinkClick xmlns:r="http://schemas.openxmlformats.org/officeDocument/2006/relationships" r:id="rId1"/>
            </a:rPr>
            <a:t>MLB Superstar Power Rankings: How Each Team's Biggest Star Stacks Up | Bleacher Report | Latest News, Videos and Highlights</a:t>
          </a:r>
          <a:endParaRPr lang="en-US" sz="2000" kern="1200" dirty="0"/>
        </a:p>
      </dsp:txBody>
      <dsp:txXfrm>
        <a:off x="0" y="2037141"/>
        <a:ext cx="8437247" cy="10178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E8D344-4F8F-4034-A392-96756838F6D6}">
      <dsp:nvSpPr>
        <dsp:cNvPr id="0" name=""/>
        <dsp:cNvSpPr/>
      </dsp:nvSpPr>
      <dsp:spPr>
        <a:xfrm>
          <a:off x="0" y="53607"/>
          <a:ext cx="4880120" cy="140765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What effect does team salary have on team wins? </a:t>
          </a:r>
        </a:p>
      </dsp:txBody>
      <dsp:txXfrm>
        <a:off x="68716" y="122323"/>
        <a:ext cx="4742688" cy="1270224"/>
      </dsp:txXfrm>
    </dsp:sp>
    <dsp:sp modelId="{462E956A-4D85-41D9-8521-0D9A8F65CE1E}">
      <dsp:nvSpPr>
        <dsp:cNvPr id="0" name=""/>
        <dsp:cNvSpPr/>
      </dsp:nvSpPr>
      <dsp:spPr>
        <a:xfrm>
          <a:off x="0" y="1350737"/>
          <a:ext cx="4880120" cy="1407656"/>
        </a:xfrm>
        <a:prstGeom prst="roundRect">
          <a:avLst/>
        </a:prstGeom>
        <a:solidFill>
          <a:schemeClr val="accent5">
            <a:hueOff val="180003"/>
            <a:satOff val="4346"/>
            <a:lumOff val="-20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Does winning % increase with team player value (sum of players value)? </a:t>
          </a:r>
        </a:p>
      </dsp:txBody>
      <dsp:txXfrm>
        <a:off x="68716" y="1419453"/>
        <a:ext cx="4742688" cy="1270224"/>
      </dsp:txXfrm>
    </dsp:sp>
    <dsp:sp modelId="{BA241EF8-78C4-4DC4-9C92-ED8F84FBDE30}">
      <dsp:nvSpPr>
        <dsp:cNvPr id="0" name=""/>
        <dsp:cNvSpPr/>
      </dsp:nvSpPr>
      <dsp:spPr>
        <a:xfrm>
          <a:off x="0" y="3154146"/>
          <a:ext cx="4880120" cy="1407656"/>
        </a:xfrm>
        <a:prstGeom prst="roundRect">
          <a:avLst/>
        </a:prstGeom>
        <a:solidFill>
          <a:schemeClr val="accent5">
            <a:hueOff val="360006"/>
            <a:satOff val="8692"/>
            <a:lumOff val="-4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How much do “superstar” players affect team play? If they are out of action, does win % go down? </a:t>
          </a:r>
        </a:p>
      </dsp:txBody>
      <dsp:txXfrm>
        <a:off x="68716" y="3222862"/>
        <a:ext cx="4742688" cy="12702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Wednesday, February 9,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9604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Wednesday, February 9,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60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Wednesday, February 9,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493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Wednesday, February 9,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62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Wednesday, February 9,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Wednesday, February 9,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16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Wednesday, February 9,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119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Wednesday, February 9,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94005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Wednesday, February 9,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037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Wednesday, February 9,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134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Wednesday, February 9,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312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Wednesday, February 9,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6703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10" r:id="rId4"/>
    <p:sldLayoutId id="2147483811" r:id="rId5"/>
    <p:sldLayoutId id="2147483812" r:id="rId6"/>
    <p:sldLayoutId id="2147483817" r:id="rId7"/>
    <p:sldLayoutId id="2147483813" r:id="rId8"/>
    <p:sldLayoutId id="2147483814" r:id="rId9"/>
    <p:sldLayoutId id="2147483815" r:id="rId10"/>
    <p:sldLayoutId id="2147483816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8BC54B-1A74-4FC9-88EE-60F5ABACC0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03950" y="549275"/>
            <a:ext cx="5437187" cy="2986234"/>
          </a:xfrm>
        </p:spPr>
        <p:txBody>
          <a:bodyPr anchor="b">
            <a:normAutofit/>
          </a:bodyPr>
          <a:lstStyle/>
          <a:p>
            <a:r>
              <a:rPr lang="en-US" dirty="0"/>
              <a:t>Superstar players based on their salaries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678DA3-15EF-457E-A188-90F4F83160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3950" y="3827610"/>
            <a:ext cx="5437187" cy="22652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Project 1: Calvin Cusick, </a:t>
            </a:r>
          </a:p>
          <a:p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Ebrahim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Moosa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, Nicklaus Austin, Diana Andrade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6DF015-5C4E-407C-A5CD-427F18FBF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05" y="1788659"/>
            <a:ext cx="5064140" cy="328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3942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B85488A1-B03B-4757-BE0A-96F60113E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59" y="533398"/>
            <a:ext cx="8632122" cy="2158031"/>
          </a:xfrm>
          <a:prstGeom prst="rect">
            <a:avLst/>
          </a:prstGeom>
        </p:spPr>
      </p:pic>
      <p:pic>
        <p:nvPicPr>
          <p:cNvPr id="5" name="Picture 4" descr="A picture containing text, indoor, white&#10;&#10;Description automatically generated">
            <a:extLst>
              <a:ext uri="{FF2B5EF4-FFF2-40B4-BE49-F238E27FC236}">
                <a16:creationId xmlns:a16="http://schemas.microsoft.com/office/drawing/2014/main" id="{D7BEFB32-46ED-40B1-959C-E3C017AC3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38" y="2610577"/>
            <a:ext cx="9048360" cy="40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73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indow, center, square&#10;&#10;Description automatically generated">
            <a:extLst>
              <a:ext uri="{FF2B5EF4-FFF2-40B4-BE49-F238E27FC236}">
                <a16:creationId xmlns:a16="http://schemas.microsoft.com/office/drawing/2014/main" id="{FECB16C8-248E-4CC4-A581-8554AF046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656" y="223364"/>
            <a:ext cx="3132344" cy="626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458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A1A97-E5D6-41F0-8191-C5B9DDC56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Heat Correlation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DF49CF-C674-4F0E-B9EF-0D084D0D3F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998" y="1574197"/>
            <a:ext cx="7890879" cy="4734528"/>
          </a:xfrm>
        </p:spPr>
      </p:pic>
    </p:spTree>
    <p:extLst>
      <p:ext uri="{BB962C8B-B14F-4D97-AF65-F5344CB8AC3E}">
        <p14:creationId xmlns:p14="http://schemas.microsoft.com/office/powerpoint/2010/main" val="3915161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6A282-C2BB-4409-8380-AA8ECFBDD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617A32FB-805F-48B1-8792-C74154381B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28" y="1472812"/>
            <a:ext cx="9295866" cy="4647933"/>
          </a:xfrm>
        </p:spPr>
      </p:pic>
    </p:spTree>
    <p:extLst>
      <p:ext uri="{BB962C8B-B14F-4D97-AF65-F5344CB8AC3E}">
        <p14:creationId xmlns:p14="http://schemas.microsoft.com/office/powerpoint/2010/main" val="3327778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18B7D-617F-45BB-AA17-B05B55522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Predictions 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90343ED-0DA9-4C1C-BE72-8027E2EC0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81" y="2198749"/>
            <a:ext cx="6180353" cy="3090176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CCF9D4A-E42B-44BE-A10A-6363666DE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154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0C438-A54A-4A37-B984-A6D1C720C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Result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DC676E1E-3B99-4FCE-9A0E-D478826F4E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317" y="1768236"/>
            <a:ext cx="7107450" cy="4354723"/>
          </a:xfrm>
        </p:spPr>
      </p:pic>
    </p:spTree>
    <p:extLst>
      <p:ext uri="{BB962C8B-B14F-4D97-AF65-F5344CB8AC3E}">
        <p14:creationId xmlns:p14="http://schemas.microsoft.com/office/powerpoint/2010/main" val="4267579415"/>
      </p:ext>
    </p:extLst>
  </p:cSld>
  <p:clrMapOvr>
    <a:masterClrMapping/>
  </p:clrMapOvr>
  <p:transition spd="slow">
    <p:wheel spokes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40466-274A-40C8-B65C-6B0C6EB91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E40340D5-88E5-49C1-B973-6D3369CE59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18" y="2210109"/>
            <a:ext cx="8337804" cy="4168902"/>
          </a:xfrm>
        </p:spPr>
      </p:pic>
    </p:spTree>
    <p:extLst>
      <p:ext uri="{BB962C8B-B14F-4D97-AF65-F5344CB8AC3E}">
        <p14:creationId xmlns:p14="http://schemas.microsoft.com/office/powerpoint/2010/main" val="3627244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9A016-8858-4B5B-819E-922528A75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Teams Wins </a:t>
            </a:r>
            <a:endParaRPr lang="en-US" dirty="0"/>
          </a:p>
        </p:txBody>
      </p:sp>
      <p:pic>
        <p:nvPicPr>
          <p:cNvPr id="5" name="Content Placeholder 4" descr="A picture containing text, needle, pencil&#10;&#10;Description automatically generated">
            <a:extLst>
              <a:ext uri="{FF2B5EF4-FFF2-40B4-BE49-F238E27FC236}">
                <a16:creationId xmlns:a16="http://schemas.microsoft.com/office/drawing/2014/main" id="{79F836A5-B6CB-4E87-99F4-5127590283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12" y="1619395"/>
            <a:ext cx="9226065" cy="4613033"/>
          </a:xfrm>
        </p:spPr>
      </p:pic>
    </p:spTree>
    <p:extLst>
      <p:ext uri="{BB962C8B-B14F-4D97-AF65-F5344CB8AC3E}">
        <p14:creationId xmlns:p14="http://schemas.microsoft.com/office/powerpoint/2010/main" val="30969614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9E112-BA88-4716-9593-A2D2744BB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5E502-F6D3-479B-8F7D-63B313BA9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499" y="2352311"/>
            <a:ext cx="10761638" cy="3740513"/>
          </a:xfrm>
        </p:spPr>
        <p:txBody>
          <a:bodyPr/>
          <a:lstStyle/>
          <a:p>
            <a:r>
              <a:rPr lang="en-US" dirty="0"/>
              <a:t>Our first hypothesis was proven false. </a:t>
            </a:r>
          </a:p>
          <a:p>
            <a:r>
              <a:rPr lang="en-US" dirty="0"/>
              <a:t>Null hypothesis -   If a team spends more on their players, then it does not guarantee higher win rate </a:t>
            </a:r>
          </a:p>
          <a:p>
            <a:r>
              <a:rPr lang="en-US" dirty="0"/>
              <a:t>Our hypothesis was not proved therefore we must accept the null hypothesis</a:t>
            </a:r>
          </a:p>
          <a:p>
            <a:r>
              <a:rPr lang="en-US" dirty="0"/>
              <a:t>Null hypothesis -   If a team has a superstar player , then team win rate does not increase.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210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CAB024-2357-4150-B68C-8020F64C4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7308850" cy="9864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Overview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392DC7-0988-443B-A0D0-E726C7DB6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4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BD7DC1C-72B6-48AA-A5EA-1B04372795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039511"/>
              </p:ext>
            </p:extLst>
          </p:nvPr>
        </p:nvGraphicFramePr>
        <p:xfrm>
          <a:off x="1081923" y="2484934"/>
          <a:ext cx="7913737" cy="2944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35134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A58927-85E7-4244-8A2D-94FCAF0B1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Data 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B996A-4BEA-48DD-92A2-DDF4B0801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8400"/>
            <a:ext cx="3565525" cy="3414425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Our  data resources came from Kaggle which we gathered different CSV file paths to determine different questions that we can possibly come to conclusions to our questions. 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Focused on data from 2000 to 2016 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Finalized csv paths that contained sufficient data to determine our hypothesis 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Cleaned data set and analyze outliners </a:t>
            </a:r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4" name="Picture 4" descr="Magnifying glass showing decling performance">
            <a:extLst>
              <a:ext uri="{FF2B5EF4-FFF2-40B4-BE49-F238E27FC236}">
                <a16:creationId xmlns:a16="http://schemas.microsoft.com/office/drawing/2014/main" id="{0B1700C1-4C72-48C2-8B94-0FECDBD795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627" b="-1"/>
          <a:stretch/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28155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9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2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E49CA12F-6E27-4C54-88C4-EE6CE7C47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2"/>
            <a:ext cx="12192000" cy="4857751"/>
          </a:xfrm>
          <a:prstGeom prst="rect">
            <a:avLst/>
          </a:prstGeom>
          <a:gradFill flip="none" rotWithShape="1">
            <a:gsLst>
              <a:gs pos="70000">
                <a:schemeClr val="bg2">
                  <a:alpha val="60000"/>
                </a:schemeClr>
              </a:gs>
              <a:gs pos="26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54E529-C3A5-4BE1-BA46-32A2BA909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7308849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Inspiration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F5B41E1-9D51-45CC-99E9-07A5F83F89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5947679"/>
              </p:ext>
            </p:extLst>
          </p:nvPr>
        </p:nvGraphicFramePr>
        <p:xfrm>
          <a:off x="663113" y="1881275"/>
          <a:ext cx="8437247" cy="3056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70223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EBDA82-97CB-4F69-8805-8F5C82FE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1520825"/>
            <a:ext cx="4535487" cy="3779838"/>
          </a:xfrm>
        </p:spPr>
        <p:txBody>
          <a:bodyPr anchor="ctr">
            <a:normAutofit/>
          </a:bodyPr>
          <a:lstStyle/>
          <a:p>
            <a:r>
              <a:rPr lang="en-US" sz="6400"/>
              <a:t>Research questions</a:t>
            </a:r>
          </a:p>
        </p:txBody>
      </p:sp>
      <p:grpSp>
        <p:nvGrpSpPr>
          <p:cNvPr id="22" name="Group 10">
            <a:extLst>
              <a:ext uri="{FF2B5EF4-FFF2-40B4-BE49-F238E27FC236}">
                <a16:creationId xmlns:a16="http://schemas.microsoft.com/office/drawing/2014/main" id="{20205E53-D75C-4F15-A4A3-21DA0826F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2950" y="623661"/>
            <a:ext cx="667800" cy="631474"/>
            <a:chOff x="8069541" y="1262702"/>
            <a:chExt cx="667800" cy="631474"/>
          </a:xfrm>
        </p:grpSpPr>
        <p:sp>
          <p:nvSpPr>
            <p:cNvPr id="23" name="Freeform: Shape 11">
              <a:extLst>
                <a:ext uri="{FF2B5EF4-FFF2-40B4-BE49-F238E27FC236}">
                  <a16:creationId xmlns:a16="http://schemas.microsoft.com/office/drawing/2014/main" id="{EB48C7E5-9699-4FB1-9EEE-581C68629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8069541" y="1262702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127000" dist="50800" dir="42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16993F2-7052-4269-8B81-AC271D2D9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332341" y="1436239"/>
              <a:ext cx="270000" cy="54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52D58DC7-20C8-4471-BAA7-B296A2AEC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384" y="49771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E4AABAC-100B-437F-86D3-981412859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3261346" y="5733597"/>
            <a:ext cx="1758388" cy="926985"/>
          </a:xfrm>
          <a:custGeom>
            <a:avLst/>
            <a:gdLst>
              <a:gd name="connsiteX0" fmla="*/ 1486881 w 1758388"/>
              <a:gd name="connsiteY0" fmla="*/ 271508 h 926985"/>
              <a:gd name="connsiteX1" fmla="*/ 1758388 w 1758388"/>
              <a:gd name="connsiteY1" fmla="*/ 926985 h 926985"/>
              <a:gd name="connsiteX2" fmla="*/ 1294895 w 1758388"/>
              <a:gd name="connsiteY2" fmla="*/ 926985 h 926985"/>
              <a:gd name="connsiteX3" fmla="*/ 831404 w 1758388"/>
              <a:gd name="connsiteY3" fmla="*/ 463493 h 926985"/>
              <a:gd name="connsiteX4" fmla="*/ 377328 w 1758388"/>
              <a:gd name="connsiteY4" fmla="*/ 833575 h 926985"/>
              <a:gd name="connsiteX5" fmla="*/ 371585 w 1758388"/>
              <a:gd name="connsiteY5" fmla="*/ 890552 h 926985"/>
              <a:gd name="connsiteX6" fmla="*/ 0 w 1758388"/>
              <a:gd name="connsiteY6" fmla="*/ 518968 h 926985"/>
              <a:gd name="connsiteX7" fmla="*/ 16301 w 1758388"/>
              <a:gd name="connsiteY7" fmla="*/ 485129 h 926985"/>
              <a:gd name="connsiteX8" fmla="*/ 831403 w 1758388"/>
              <a:gd name="connsiteY8" fmla="*/ 0 h 926985"/>
              <a:gd name="connsiteX9" fmla="*/ 1486881 w 1758388"/>
              <a:gd name="connsiteY9" fmla="*/ 271508 h 92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8388" h="926985">
                <a:moveTo>
                  <a:pt x="1486881" y="271508"/>
                </a:moveTo>
                <a:cubicBezTo>
                  <a:pt x="1654632" y="439259"/>
                  <a:pt x="1758388" y="671005"/>
                  <a:pt x="1758388" y="926985"/>
                </a:cubicBezTo>
                <a:lnTo>
                  <a:pt x="1294895" y="926985"/>
                </a:lnTo>
                <a:cubicBezTo>
                  <a:pt x="1294895" y="671005"/>
                  <a:pt x="1087383" y="463493"/>
                  <a:pt x="831404" y="463493"/>
                </a:cubicBezTo>
                <a:cubicBezTo>
                  <a:pt x="607421" y="463493"/>
                  <a:pt x="420547" y="622370"/>
                  <a:pt x="377328" y="833575"/>
                </a:cubicBezTo>
                <a:lnTo>
                  <a:pt x="371585" y="890552"/>
                </a:lnTo>
                <a:lnTo>
                  <a:pt x="0" y="518968"/>
                </a:lnTo>
                <a:lnTo>
                  <a:pt x="16301" y="485129"/>
                </a:lnTo>
                <a:cubicBezTo>
                  <a:pt x="173276" y="196165"/>
                  <a:pt x="479432" y="0"/>
                  <a:pt x="831403" y="0"/>
                </a:cubicBezTo>
                <a:cubicBezTo>
                  <a:pt x="1087383" y="0"/>
                  <a:pt x="1319129" y="103757"/>
                  <a:pt x="1486881" y="27150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innerShdw blurRad="254000" dist="50800" dir="5400000">
              <a:schemeClr val="accent1">
                <a:lumMod val="40000"/>
                <a:lumOff val="6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DFD33E0-4D46-4176-BAE2-6AED15231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3353363" y="5725768"/>
            <a:ext cx="1728640" cy="1042921"/>
          </a:xfrm>
          <a:custGeom>
            <a:avLst/>
            <a:gdLst>
              <a:gd name="connsiteX0" fmla="*/ 1391304 w 1728640"/>
              <a:gd name="connsiteY0" fmla="*/ 238153 h 1042921"/>
              <a:gd name="connsiteX1" fmla="*/ 1728640 w 1728640"/>
              <a:gd name="connsiteY1" fmla="*/ 1042921 h 1042921"/>
              <a:gd name="connsiteX2" fmla="*/ 1265147 w 1728640"/>
              <a:gd name="connsiteY2" fmla="*/ 1042921 h 1042921"/>
              <a:gd name="connsiteX3" fmla="*/ 801655 w 1728640"/>
              <a:gd name="connsiteY3" fmla="*/ 521461 h 1042921"/>
              <a:gd name="connsiteX4" fmla="*/ 374587 w 1728640"/>
              <a:gd name="connsiteY4" fmla="*/ 839945 h 1042921"/>
              <a:gd name="connsiteX5" fmla="*/ 362576 w 1728640"/>
              <a:gd name="connsiteY5" fmla="*/ 883477 h 1042921"/>
              <a:gd name="connsiteX6" fmla="*/ 0 w 1728640"/>
              <a:gd name="connsiteY6" fmla="*/ 520901 h 1042921"/>
              <a:gd name="connsiteX7" fmla="*/ 32986 w 1728640"/>
              <a:gd name="connsiteY7" fmla="*/ 459814 h 1042921"/>
              <a:gd name="connsiteX8" fmla="*/ 801656 w 1728640"/>
              <a:gd name="connsiteY8" fmla="*/ 0 h 1042921"/>
              <a:gd name="connsiteX9" fmla="*/ 1391304 w 1728640"/>
              <a:gd name="connsiteY9" fmla="*/ 238153 h 104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28640" h="1042921">
                <a:moveTo>
                  <a:pt x="1391304" y="238153"/>
                </a:moveTo>
                <a:cubicBezTo>
                  <a:pt x="1597323" y="429440"/>
                  <a:pt x="1728640" y="718927"/>
                  <a:pt x="1728640" y="1042921"/>
                </a:cubicBezTo>
                <a:lnTo>
                  <a:pt x="1265147" y="1042921"/>
                </a:lnTo>
                <a:cubicBezTo>
                  <a:pt x="1265147" y="754926"/>
                  <a:pt x="1057635" y="521461"/>
                  <a:pt x="801655" y="521461"/>
                </a:cubicBezTo>
                <a:cubicBezTo>
                  <a:pt x="609671" y="521461"/>
                  <a:pt x="444949" y="652785"/>
                  <a:pt x="374587" y="839945"/>
                </a:cubicBezTo>
                <a:lnTo>
                  <a:pt x="362576" y="883477"/>
                </a:lnTo>
                <a:lnTo>
                  <a:pt x="0" y="520901"/>
                </a:lnTo>
                <a:lnTo>
                  <a:pt x="32986" y="459814"/>
                </a:lnTo>
                <a:cubicBezTo>
                  <a:pt x="199571" y="182395"/>
                  <a:pt x="481681" y="0"/>
                  <a:pt x="801656" y="0"/>
                </a:cubicBezTo>
                <a:cubicBezTo>
                  <a:pt x="1025638" y="0"/>
                  <a:pt x="1231066" y="89374"/>
                  <a:pt x="1391304" y="23815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22B5D87-7689-4E7F-B03A-7F803B5DF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872920" y="5836283"/>
            <a:ext cx="107098" cy="466589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innerShdw blurRad="63500" dist="2540000">
              <a:schemeClr val="accent1">
                <a:lumMod val="40000"/>
                <a:lumOff val="6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0BA342-46A6-4DA1-8610-03955B3809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0128699"/>
              </p:ext>
            </p:extLst>
          </p:nvPr>
        </p:nvGraphicFramePr>
        <p:xfrm>
          <a:off x="5637214" y="1193605"/>
          <a:ext cx="4880120" cy="45618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76352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4C535-C1BD-4934-89C5-EF296A2F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37" y="598136"/>
            <a:ext cx="11091600" cy="1332000"/>
          </a:xfrm>
        </p:spPr>
        <p:txBody>
          <a:bodyPr/>
          <a:lstStyle/>
          <a:p>
            <a:r>
              <a:rPr lang="en-US" dirty="0"/>
              <a:t>Hypothesis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CA2CF-5AF4-4C20-A6C2-D67AC49AA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537" y="2001517"/>
            <a:ext cx="11090274" cy="3979625"/>
          </a:xfrm>
        </p:spPr>
        <p:txBody>
          <a:bodyPr/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Slack-Lato"/>
              </a:rPr>
              <a:t>If a franchise spends more money on their team, than win rate increases.</a:t>
            </a:r>
          </a:p>
          <a:p>
            <a:r>
              <a:rPr lang="en-US" dirty="0">
                <a:solidFill>
                  <a:schemeClr val="tx1">
                    <a:lumMod val="95000"/>
                    <a:alpha val="60000"/>
                  </a:schemeClr>
                </a:solidFill>
              </a:rPr>
              <a:t>If a team has a superstar player , then team win rate increases.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349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C4776-94C8-4D24-A534-A872F47F4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</a:t>
            </a:r>
          </a:p>
        </p:txBody>
      </p:sp>
    </p:spTree>
    <p:extLst>
      <p:ext uri="{BB962C8B-B14F-4D97-AF65-F5344CB8AC3E}">
        <p14:creationId xmlns:p14="http://schemas.microsoft.com/office/powerpoint/2010/main" val="2964152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0113695-7225-49FE-8D74-FF3FF982D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64" y="477560"/>
            <a:ext cx="8950880" cy="2237720"/>
          </a:xfrm>
          <a:prstGeom prst="rect">
            <a:avLst/>
          </a:prstGeom>
        </p:spPr>
      </p:pic>
      <p:pic>
        <p:nvPicPr>
          <p:cNvPr id="5" name="Picture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8BF49FF0-B6F6-43E4-BF20-B6404D97B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45" y="2715280"/>
            <a:ext cx="8526955" cy="39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983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indoor, white&#10;&#10;Description automatically generated">
            <a:extLst>
              <a:ext uri="{FF2B5EF4-FFF2-40B4-BE49-F238E27FC236}">
                <a16:creationId xmlns:a16="http://schemas.microsoft.com/office/drawing/2014/main" id="{6ADF4ED8-9ED8-488A-BC33-6E30E10D0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09" y="-32151"/>
            <a:ext cx="9057912" cy="4010013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6C69885A-777F-4A24-81F9-0B3376DED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747" y="3977862"/>
            <a:ext cx="10191023" cy="254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57026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3993</TotalTime>
  <Words>318</Words>
  <Application>Microsoft Office PowerPoint</Application>
  <PresentationFormat>Widescreen</PresentationFormat>
  <Paragraphs>37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Sitka Heading</vt:lpstr>
      <vt:lpstr>Slack-Lato</vt:lpstr>
      <vt:lpstr>Source Sans Pro</vt:lpstr>
      <vt:lpstr>3DFloatVTI</vt:lpstr>
      <vt:lpstr>Superstar players based on their salaries </vt:lpstr>
      <vt:lpstr>Overview </vt:lpstr>
      <vt:lpstr>Data Overview </vt:lpstr>
      <vt:lpstr>Inspiration</vt:lpstr>
      <vt:lpstr>Research questions</vt:lpstr>
      <vt:lpstr>Hypothesis </vt:lpstr>
      <vt:lpstr>Data Analysis </vt:lpstr>
      <vt:lpstr>PowerPoint Presentation</vt:lpstr>
      <vt:lpstr>PowerPoint Presentation</vt:lpstr>
      <vt:lpstr>PowerPoint Presentation</vt:lpstr>
      <vt:lpstr>PowerPoint Presentation</vt:lpstr>
      <vt:lpstr> Heat Correlation </vt:lpstr>
      <vt:lpstr>Regression </vt:lpstr>
      <vt:lpstr>Predictions </vt:lpstr>
      <vt:lpstr>Regression Result</vt:lpstr>
      <vt:lpstr>Plot </vt:lpstr>
      <vt:lpstr>Teams Wins 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Superstar players based on their salaries</dc:title>
  <dc:creator>Diana Andrade</dc:creator>
  <cp:lastModifiedBy>Diana Andrade</cp:lastModifiedBy>
  <cp:revision>3</cp:revision>
  <dcterms:created xsi:type="dcterms:W3CDTF">2022-02-10T01:51:46Z</dcterms:created>
  <dcterms:modified xsi:type="dcterms:W3CDTF">2022-02-12T20:25:34Z</dcterms:modified>
</cp:coreProperties>
</file>